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zentacja Extradom.pl" id="{72191665-8781-4E80-8D1B-0E7A65D5B4FE}">
          <p14:sldIdLst>
            <p14:sldId id="260"/>
            <p14:sldId id="256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234209-3969-44DD-92B6-83CC91001509}" v="73" dt="2024-03-11T19:18:00.610"/>
    <p1510:client id="{B1F37729-CF48-46F4-1555-FB321689EB4E}" v="3" dt="2024-03-11T19:20:11.4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A38836-298C-2F4A-A0E3-6DF1A833AF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l-PL"/>
              <a:t>s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5EBBE35-6D6E-9F4E-A5B3-FE1E709DC3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57B27-9EEF-BF40-8137-F739D0AE8719}" type="datetimeFigureOut">
              <a:rPr lang="pl-PL" smtClean="0"/>
              <a:t>22.03.2024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15263671-205C-4746-B3CF-EFC2573ACF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l-PL"/>
              <a:t>s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7138818-38F0-C04A-A3CC-80453F1BB3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85164-B00F-6841-95FF-2A8802EAEBD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3193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l-PL"/>
              <a:t>s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CB4E9-C087-464D-A695-5164032EE8A5}" type="datetimeFigureOut">
              <a:rPr lang="pl-PL" smtClean="0"/>
              <a:t>22.03.2024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l-PL"/>
              <a:t>s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74F6B-2974-A249-BBB7-75153C1848F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60766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326500-BF88-294C-8955-103E8D0EB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16788" y="1867574"/>
            <a:ext cx="4421887" cy="382716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 b="1" i="0" baseline="0">
                <a:solidFill>
                  <a:schemeClr val="tx2"/>
                </a:solidFill>
              </a:defRPr>
            </a:lvl1pPr>
          </a:lstStyle>
          <a:p>
            <a:r>
              <a:rPr lang="pl-PL"/>
              <a:t>Tytuł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5D18D75-1F87-4947-A2C3-B620D9850F3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6788" y="6127126"/>
            <a:ext cx="4421887" cy="458447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Autor </a:t>
            </a:r>
          </a:p>
        </p:txBody>
      </p:sp>
      <p:sp>
        <p:nvSpPr>
          <p:cNvPr id="22" name="Symbol zastępczy obrazu 21">
            <a:extLst>
              <a:ext uri="{FF2B5EF4-FFF2-40B4-BE49-F238E27FC236}">
                <a16:creationId xmlns:a16="http://schemas.microsoft.com/office/drawing/2014/main" id="{D5C1D573-4A91-B643-90F8-8C75E7A186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799667" cy="6858000"/>
          </a:xfrm>
          <a:prstGeom prst="homePlate">
            <a:avLst>
              <a:gd name="adj" fmla="val 33650"/>
            </a:avLst>
          </a:prstGeom>
        </p:spPr>
        <p:txBody>
          <a:bodyPr/>
          <a:lstStyle/>
          <a:p>
            <a:endParaRPr lang="pl-PL"/>
          </a:p>
        </p:txBody>
      </p:sp>
      <p:sp>
        <p:nvSpPr>
          <p:cNvPr id="31" name="Symbol zastępczy tekstu 30">
            <a:extLst>
              <a:ext uri="{FF2B5EF4-FFF2-40B4-BE49-F238E27FC236}">
                <a16:creationId xmlns:a16="http://schemas.microsoft.com/office/drawing/2014/main" id="{C2D86C13-F646-5449-930C-7C5042680E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788" y="1242219"/>
            <a:ext cx="4421887" cy="625355"/>
          </a:xfr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Podtytuł</a:t>
            </a:r>
          </a:p>
        </p:txBody>
      </p:sp>
      <p:pic>
        <p:nvPicPr>
          <p:cNvPr id="32" name="Grafika 31">
            <a:extLst>
              <a:ext uri="{FF2B5EF4-FFF2-40B4-BE49-F238E27FC236}">
                <a16:creationId xmlns:a16="http://schemas.microsoft.com/office/drawing/2014/main" id="{C65B8493-36DA-354C-978D-23FC8E140E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2625" y="280000"/>
            <a:ext cx="2232360" cy="37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22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C9A96E-B39B-0745-B73E-B3809571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1F8B48-6132-2A43-929B-BE23EBC21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4" y="1255354"/>
            <a:ext cx="11701463" cy="4844504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564BE69-A2CB-BF4F-AD00-12965FD0F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tekstu 5">
            <a:extLst>
              <a:ext uri="{FF2B5EF4-FFF2-40B4-BE49-F238E27FC236}">
                <a16:creationId xmlns:a16="http://schemas.microsoft.com/office/drawing/2014/main" id="{20C06735-B9D2-EF4B-85CA-AD95E599BA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8E5450FA-5429-8946-872A-8DC4A3EAF1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83194"/>
            <a:ext cx="141543" cy="3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9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C9A96E-B39B-0745-B73E-B3809571E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610" y="534540"/>
            <a:ext cx="9652819" cy="401790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1F8B48-6132-2A43-929B-BE23EBC21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524" y="1255354"/>
            <a:ext cx="11701463" cy="4844504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564BE69-A2CB-BF4F-AD00-12965FD0F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BFFFE8DA-2B93-5945-9FAE-7882433FE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48468"/>
            <a:ext cx="292060" cy="681473"/>
          </a:xfrm>
          <a:prstGeom prst="rect">
            <a:avLst/>
          </a:prstGeom>
        </p:spPr>
      </p:pic>
      <p:sp>
        <p:nvSpPr>
          <p:cNvPr id="8" name="Symbol zastępczy tekstu 5">
            <a:extLst>
              <a:ext uri="{FF2B5EF4-FFF2-40B4-BE49-F238E27FC236}">
                <a16:creationId xmlns:a16="http://schemas.microsoft.com/office/drawing/2014/main" id="{20C06735-B9D2-EF4B-85CA-AD95E599BA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sp>
        <p:nvSpPr>
          <p:cNvPr id="9" name="Symbol zastępczy tekstu 5">
            <a:extLst>
              <a:ext uri="{FF2B5EF4-FFF2-40B4-BE49-F238E27FC236}">
                <a16:creationId xmlns:a16="http://schemas.microsoft.com/office/drawing/2014/main" id="{CA33EB76-8111-9146-9765-19E5FB58CB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6610" y="260351"/>
            <a:ext cx="8364537" cy="228670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Edytuj nazwę sekcji</a:t>
            </a:r>
          </a:p>
        </p:txBody>
      </p:sp>
    </p:spTree>
    <p:extLst>
      <p:ext uri="{BB962C8B-B14F-4D97-AF65-F5344CB8AC3E}">
        <p14:creationId xmlns:p14="http://schemas.microsoft.com/office/powerpoint/2010/main" val="2006155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130E63-C244-3D4E-9D52-AB04A50E1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3FD7AF-9502-574C-A5EB-990E2474D4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525" y="1825625"/>
            <a:ext cx="5756275" cy="435133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8E65C44-B768-9F46-A435-E785241DB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92788" cy="435133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1972921-6130-974C-AB63-C0AA346F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tekstu 5">
            <a:extLst>
              <a:ext uri="{FF2B5EF4-FFF2-40B4-BE49-F238E27FC236}">
                <a16:creationId xmlns:a16="http://schemas.microsoft.com/office/drawing/2014/main" id="{D3D7DC47-0D1E-5B4B-A6F4-5E41F82220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FC0196-2A4F-5545-A389-925DE1D751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83194"/>
            <a:ext cx="141543" cy="3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6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B5E5E0-D4E1-C64E-8C94-CD58DCD28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413" y="260351"/>
            <a:ext cx="8770375" cy="42255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07CD583-920D-4D48-B10B-7819C64EA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6" y="1681163"/>
            <a:ext cx="57340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l-PL"/>
              <a:t>Edytuj tekst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E289F3B-663D-094B-AEF6-79C691D87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3526" y="2505075"/>
            <a:ext cx="5734050" cy="368458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54783CC5-AB90-ED42-9030-CA580EE53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92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l-PL"/>
              <a:t>Edytuj Tekst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61CBFCB-F65A-2548-9531-A5BADBFD21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92788" cy="368458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91101739-EDD8-8349-897E-AB4669A03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tekstu 5">
            <a:extLst>
              <a:ext uri="{FF2B5EF4-FFF2-40B4-BE49-F238E27FC236}">
                <a16:creationId xmlns:a16="http://schemas.microsoft.com/office/drawing/2014/main" id="{6AE5997D-DCC0-A44A-B174-A9F5C3E21D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BB0E9488-9A8D-464E-A186-282AE6F0E6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83194"/>
            <a:ext cx="141543" cy="3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802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 z lewe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130E63-C244-3D4E-9D52-AB04A50E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1" y="949124"/>
            <a:ext cx="5792788" cy="838894"/>
          </a:xfrm>
        </p:spPr>
        <p:txBody>
          <a:bodyPr anchor="t"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8E65C44-B768-9F46-A435-E785241DB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92788" cy="435133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1972921-6130-974C-AB63-C0AA346F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13726F78-CB71-D046-A8A7-0749DA7ABA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94768"/>
            <a:ext cx="86976" cy="202945"/>
          </a:xfrm>
          <a:prstGeom prst="rect">
            <a:avLst/>
          </a:prstGeom>
        </p:spPr>
      </p:pic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95409C32-0A72-2C4C-967B-5F5C668C87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0838" y="260351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Edytuj nazwę działu</a:t>
            </a:r>
          </a:p>
        </p:txBody>
      </p:sp>
      <p:sp>
        <p:nvSpPr>
          <p:cNvPr id="9" name="Symbol zastępczy obrazu 21">
            <a:extLst>
              <a:ext uri="{FF2B5EF4-FFF2-40B4-BE49-F238E27FC236}">
                <a16:creationId xmlns:a16="http://schemas.microsoft.com/office/drawing/2014/main" id="{F3035A51-E657-994A-9AF7-5761A37AD0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809444"/>
            <a:ext cx="5799667" cy="5367519"/>
          </a:xfrm>
          <a:prstGeom prst="homePlate">
            <a:avLst>
              <a:gd name="adj" fmla="val 33650"/>
            </a:avLst>
          </a:prstGeom>
        </p:spPr>
        <p:txBody>
          <a:bodyPr/>
          <a:lstStyle/>
          <a:p>
            <a:endParaRPr lang="pl-PL"/>
          </a:p>
        </p:txBody>
      </p:sp>
      <p:sp>
        <p:nvSpPr>
          <p:cNvPr id="10" name="Symbol zastępczy tekstu 5">
            <a:extLst>
              <a:ext uri="{FF2B5EF4-FFF2-40B4-BE49-F238E27FC236}">
                <a16:creationId xmlns:a16="http://schemas.microsoft.com/office/drawing/2014/main" id="{A501496A-5AA0-F447-A860-C0736FECCA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</p:spTree>
    <p:extLst>
      <p:ext uri="{BB962C8B-B14F-4D97-AF65-F5344CB8AC3E}">
        <p14:creationId xmlns:p14="http://schemas.microsoft.com/office/powerpoint/2010/main" val="4150114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 po prawe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F130E63-C244-3D4E-9D52-AB04A50E1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6" y="949124"/>
            <a:ext cx="5792788" cy="838894"/>
          </a:xfrm>
        </p:spPr>
        <p:txBody>
          <a:bodyPr anchor="t"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8E65C44-B768-9F46-A435-E785241DB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3525" y="1825625"/>
            <a:ext cx="5792788" cy="4351338"/>
          </a:xfrm>
        </p:spPr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1972921-6130-974C-AB63-C0AA346F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13726F78-CB71-D046-A8A7-0749DA7ABA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94768"/>
            <a:ext cx="86976" cy="202945"/>
          </a:xfrm>
          <a:prstGeom prst="rect">
            <a:avLst/>
          </a:prstGeom>
        </p:spPr>
      </p:pic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95409C32-0A72-2C4C-967B-5F5C668C87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0838" y="260351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Edytuj nazwę działu</a:t>
            </a:r>
          </a:p>
        </p:txBody>
      </p:sp>
      <p:sp>
        <p:nvSpPr>
          <p:cNvPr id="5" name="Symbol zastępczy obrazu 4">
            <a:extLst>
              <a:ext uri="{FF2B5EF4-FFF2-40B4-BE49-F238E27FC236}">
                <a16:creationId xmlns:a16="http://schemas.microsoft.com/office/drawing/2014/main" id="{96A11F0A-47D7-A141-B6CE-3B04B96D450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 flipH="1">
            <a:off x="6392334" y="847052"/>
            <a:ext cx="5799666" cy="5367519"/>
          </a:xfrm>
          <a:prstGeom prst="homePlate">
            <a:avLst>
              <a:gd name="adj" fmla="val 33456"/>
            </a:avLst>
          </a:prstGeom>
        </p:spPr>
        <p:txBody>
          <a:bodyPr/>
          <a:lstStyle/>
          <a:p>
            <a:endParaRPr lang="pl-PL"/>
          </a:p>
        </p:txBody>
      </p:sp>
      <p:sp>
        <p:nvSpPr>
          <p:cNvPr id="11" name="Symbol zastępczy tekstu 5">
            <a:extLst>
              <a:ext uri="{FF2B5EF4-FFF2-40B4-BE49-F238E27FC236}">
                <a16:creationId xmlns:a16="http://schemas.microsoft.com/office/drawing/2014/main" id="{61BC323A-01CE-0C49-8964-2BF4A29302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</p:spTree>
    <p:extLst>
      <p:ext uri="{BB962C8B-B14F-4D97-AF65-F5344CB8AC3E}">
        <p14:creationId xmlns:p14="http://schemas.microsoft.com/office/powerpoint/2010/main" val="3057905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D6FEA9B-8F2F-6647-A563-2F0B716DA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03150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DA4DE3-7A86-7645-870E-5EF7031C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4BFC159-9DC6-4543-B3C6-94754F668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tekstu 5">
            <a:extLst>
              <a:ext uri="{FF2B5EF4-FFF2-40B4-BE49-F238E27FC236}">
                <a16:creationId xmlns:a16="http://schemas.microsoft.com/office/drawing/2014/main" id="{1FAECFAA-4044-0445-86B7-B2D22E0017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E3EAEDFE-181D-C247-ADB5-818B9B3ABF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83194"/>
            <a:ext cx="141543" cy="3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988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i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1CA0B6-7074-B244-99E1-518D9600D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525" y="1122363"/>
            <a:ext cx="91440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5750324-CF1D-D54E-9537-12436983F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525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23EEB1D-0012-9947-B982-7022149A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61CE9B27-1705-5F4B-B57C-C3AD7D375E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7651726" y="2445049"/>
            <a:ext cx="2751946" cy="6421203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989335E6-15D3-5B45-BAD0-99E2EC3924F4}"/>
              </a:ext>
            </a:extLst>
          </p:cNvPr>
          <p:cNvSpPr txBox="1"/>
          <p:nvPr userDrawn="1"/>
        </p:nvSpPr>
        <p:spPr>
          <a:xfrm>
            <a:off x="263525" y="5893966"/>
            <a:ext cx="3336202" cy="703684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r>
              <a:rPr lang="pl-PL" sz="1200" b="0" i="0" kern="120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Extradom.pl</a:t>
            </a:r>
            <a:r>
              <a:rPr lang="pl-PL" sz="1200" b="0" i="0" kern="120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 Sp. z o.o.</a:t>
            </a:r>
          </a:p>
          <a:p>
            <a:r>
              <a:rPr lang="pl-PL" sz="1200" b="0" i="0" kern="120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ul. Jaworska 13 bud. A, 53-612 Wrocław </a:t>
            </a:r>
          </a:p>
          <a:p>
            <a:r>
              <a:rPr lang="pl-PL" sz="1200" b="0" i="0" kern="120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KRS 0000648746, NIP 895-17-18-333</a:t>
            </a:r>
          </a:p>
        </p:txBody>
      </p:sp>
    </p:spTree>
    <p:extLst>
      <p:ext uri="{BB962C8B-B14F-4D97-AF65-F5344CB8AC3E}">
        <p14:creationId xmlns:p14="http://schemas.microsoft.com/office/powerpoint/2010/main" val="265102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403FBC-62AF-914D-ABC2-950C77CB7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t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2DD1795-3C1E-D943-B9CA-5F3F3DB8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55C23-EB41-2442-AD21-795DA9EB8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C64DFB7-F4DF-EA44-B343-0D15CEE7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977F4C0A-94D9-C244-B9AE-55111EBB2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987424"/>
            <a:ext cx="182824" cy="426589"/>
          </a:xfrm>
          <a:prstGeom prst="rect">
            <a:avLst/>
          </a:prstGeom>
        </p:spPr>
      </p:pic>
      <p:sp>
        <p:nvSpPr>
          <p:cNvPr id="9" name="Symbol zastępczy tekstu 5">
            <a:extLst>
              <a:ext uri="{FF2B5EF4-FFF2-40B4-BE49-F238E27FC236}">
                <a16:creationId xmlns:a16="http://schemas.microsoft.com/office/drawing/2014/main" id="{66A74CDB-DD9E-4641-B51A-6A04477D77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</p:spTree>
    <p:extLst>
      <p:ext uri="{BB962C8B-B14F-4D97-AF65-F5344CB8AC3E}">
        <p14:creationId xmlns:p14="http://schemas.microsoft.com/office/powerpoint/2010/main" val="270426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52775F-58AD-0746-BF7D-95DF7552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73742B-6A57-F743-972D-99E7E8182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Edytuj style wzorca tekstu
Drugi poziom
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D46CB-2B23-F846-840C-928FA33C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579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  do lewej z grafiką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52775F-58AD-0746-BF7D-95DF7552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  <a:effectLst>
                  <a:outerShdw blurRad="177800" sx="102000" sy="1020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73742B-6A57-F743-972D-99E7E8182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effectLst>
                  <a:outerShdw blurRad="190500" sx="102000" sy="1020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Edytuj style wzorca tekstu
Drugi poziom
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D46CB-2B23-F846-840C-928FA33C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155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główek sekcji  do lewej z grafiką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52775F-58AD-0746-BF7D-95DF7552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28178"/>
            <a:ext cx="6096000" cy="3801646"/>
          </a:xfrm>
          <a:prstGeom prst="homePlate">
            <a:avLst>
              <a:gd name="adj" fmla="val 27684"/>
            </a:avLst>
          </a:prstGeom>
          <a:solidFill>
            <a:schemeClr val="accent1"/>
          </a:solidFill>
        </p:spPr>
        <p:txBody>
          <a:bodyPr lIns="288000" tIns="648000" rIns="756000" bIns="648000" anchor="ctr">
            <a:spAutoFit/>
          </a:bodyPr>
          <a:lstStyle>
            <a:lvl1pPr algn="l">
              <a:defRPr sz="6000">
                <a:solidFill>
                  <a:schemeClr val="bg1"/>
                </a:solidFill>
                <a:effectLst/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D46CB-2B23-F846-840C-928FA33C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796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 z grafiką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52775F-58AD-0746-BF7D-95DF7552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727943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  <a:effectLst>
                  <a:outerShdw blurRad="800100" dir="9840000" sx="102000" sy="1020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73742B-6A57-F743-972D-99E7E8182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37681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482600" sx="102000" sy="1020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Edytuj style wzorca tekstu
Drugi poziom
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D46CB-2B23-F846-840C-928FA33C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31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52775F-58AD-0746-BF7D-95DF75529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727943"/>
          </a:xfrm>
        </p:spPr>
        <p:txBody>
          <a:bodyPr anchor="ctr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E73742B-6A57-F743-972D-99E7E8182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37681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Edytuj style wzorca tekstu
Drugi poziom
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D46CB-2B23-F846-840C-928FA33C7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877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f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1CA0B6-7074-B244-99E1-518D9600D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Autofit/>
          </a:bodyPr>
          <a:lstStyle>
            <a:lvl1pPr algn="ctr">
              <a:defRPr sz="88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5750324-CF1D-D54E-9537-12436983F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23EEB1D-0012-9947-B982-7022149AF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tekstu 5">
            <a:extLst>
              <a:ext uri="{FF2B5EF4-FFF2-40B4-BE49-F238E27FC236}">
                <a16:creationId xmlns:a16="http://schemas.microsoft.com/office/drawing/2014/main" id="{91D721E3-7CB5-F449-BACC-2EADB312AA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CB883DA7-EB44-3140-8323-6303947F41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5003609" y="3507016"/>
            <a:ext cx="2184786" cy="5097831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3FD94451-60BF-F944-A74C-BF959FC67E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422091"/>
            <a:ext cx="86976" cy="202945"/>
          </a:xfrm>
          <a:prstGeom prst="rect">
            <a:avLst/>
          </a:prstGeom>
        </p:spPr>
      </p:pic>
      <p:sp>
        <p:nvSpPr>
          <p:cNvPr id="10" name="Symbol zastępczy tekstu 5">
            <a:extLst>
              <a:ext uri="{FF2B5EF4-FFF2-40B4-BE49-F238E27FC236}">
                <a16:creationId xmlns:a16="http://schemas.microsoft.com/office/drawing/2014/main" id="{DB58E2A1-B0A9-4540-A35A-4653269CB7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387674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Nazwa sekcji</a:t>
            </a:r>
          </a:p>
        </p:txBody>
      </p:sp>
    </p:spTree>
    <p:extLst>
      <p:ext uri="{BB962C8B-B14F-4D97-AF65-F5344CB8AC3E}">
        <p14:creationId xmlns:p14="http://schemas.microsoft.com/office/powerpoint/2010/main" val="316924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67FC54-6D43-EB41-A203-2A95AF58A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3B9A39F-FE7E-C044-89DB-777796E7C5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DAF7B-217C-7A4A-9B46-5159DB71431B}" type="slidenum">
              <a:rPr lang="pl-PL" smtClean="0"/>
              <a:t>‹#›</a:t>
            </a:fld>
            <a:endParaRPr lang="pl-PL"/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638B21DD-6044-ED48-89F2-6566A9B28D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3525" y="283194"/>
            <a:ext cx="141543" cy="330266"/>
          </a:xfrm>
          <a:prstGeom prst="rect">
            <a:avLst/>
          </a:prstGeom>
        </p:spPr>
      </p:pic>
      <p:sp>
        <p:nvSpPr>
          <p:cNvPr id="5" name="Symbol zastępczy tekstu 5">
            <a:extLst>
              <a:ext uri="{FF2B5EF4-FFF2-40B4-BE49-F238E27FC236}">
                <a16:creationId xmlns:a16="http://schemas.microsoft.com/office/drawing/2014/main" id="{A4D4C71D-819D-4B48-A3D5-00BDE34D0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3525" y="6368980"/>
            <a:ext cx="8364537" cy="22867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/>
              <a:t>Przypis</a:t>
            </a:r>
          </a:p>
        </p:txBody>
      </p:sp>
    </p:spTree>
    <p:extLst>
      <p:ext uri="{BB962C8B-B14F-4D97-AF65-F5344CB8AC3E}">
        <p14:creationId xmlns:p14="http://schemas.microsoft.com/office/powerpoint/2010/main" val="205850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sv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C5A6CDD-5AE4-E942-AE5A-C79B05E3F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525" y="1255354"/>
            <a:ext cx="11279546" cy="1684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9F97AAD-4C7F-B343-BAEF-914C82B28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21788" y="62521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DAF7B-217C-7A4A-9B46-5159DB71431B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tytułu 6">
            <a:extLst>
              <a:ext uri="{FF2B5EF4-FFF2-40B4-BE49-F238E27FC236}">
                <a16:creationId xmlns:a16="http://schemas.microsoft.com/office/drawing/2014/main" id="{EF9F484E-5872-5B49-BBC6-7DC23D2E4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068" y="273267"/>
            <a:ext cx="9652819" cy="4017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Nagłówek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50632F34-B33B-B340-9ECF-426AFA63E5A5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722625" y="280000"/>
            <a:ext cx="2232360" cy="375586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E8D9F0E8-00EB-7248-8369-C0C8D7AC51C6}"/>
              </a:ext>
            </a:extLst>
          </p:cNvPr>
          <p:cNvSpPr txBox="1"/>
          <p:nvPr userDrawn="1"/>
        </p:nvSpPr>
        <p:spPr>
          <a:xfrm>
            <a:off x="2871019" y="-31463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E37858E-0AA1-BB44-BAD5-936A9A581506}"/>
              </a:ext>
            </a:extLst>
          </p:cNvPr>
          <p:cNvSpPr txBox="1"/>
          <p:nvPr userDrawn="1"/>
        </p:nvSpPr>
        <p:spPr>
          <a:xfrm>
            <a:off x="1140542" y="3539613"/>
            <a:ext cx="2723535" cy="104221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l"/>
            <a:endParaRPr lang="pl-PL"/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BB76E747-E1CA-1741-A2C4-876994F6103E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63525" y="6765345"/>
            <a:ext cx="11691460" cy="9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1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4" r:id="rId3"/>
    <p:sldLayoutId id="2147483665" r:id="rId4"/>
    <p:sldLayoutId id="2147483667" r:id="rId5"/>
    <p:sldLayoutId id="2147483664" r:id="rId6"/>
    <p:sldLayoutId id="2147483666" r:id="rId7"/>
    <p:sldLayoutId id="2147483652" r:id="rId8"/>
    <p:sldLayoutId id="2147483650" r:id="rId9"/>
    <p:sldLayoutId id="2147483653" r:id="rId10"/>
    <p:sldLayoutId id="2147483662" r:id="rId11"/>
    <p:sldLayoutId id="2147483655" r:id="rId12"/>
    <p:sldLayoutId id="2147483656" r:id="rId13"/>
    <p:sldLayoutId id="2147483660" r:id="rId14"/>
    <p:sldLayoutId id="2147483661" r:id="rId15"/>
    <p:sldLayoutId id="2147483658" r:id="rId16"/>
    <p:sldLayoutId id="2147483657" r:id="rId17"/>
    <p:sldLayoutId id="2147483663" r:id="rId1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6" userDrawn="1">
          <p15:clr>
            <a:srgbClr val="F26B43"/>
          </p15:clr>
        </p15:guide>
        <p15:guide id="2" pos="7537" userDrawn="1">
          <p15:clr>
            <a:srgbClr val="F26B43"/>
          </p15:clr>
        </p15:guide>
        <p15:guide id="3" orient="horz" pos="164" userDrawn="1">
          <p15:clr>
            <a:srgbClr val="F26B43"/>
          </p15:clr>
        </p15:guide>
        <p15:guide id="4" orient="horz" pos="4156" userDrawn="1">
          <p15:clr>
            <a:srgbClr val="F26B43"/>
          </p15:clr>
        </p15:guide>
        <p15:guide id="5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F8B6807-5AD8-8E7C-BCA9-AFB6C7F76A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pl-PL" sz="440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8498C01-62FC-D112-81B5-990C916533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AE98232-9CC7-76BA-482B-0D94C053EB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A4E8DD76-081A-B1CB-4A73-23945170FE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51323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F9931D43-8725-5CEC-7CA2-792FBD591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068365-C470-2E62-07FE-3147B88D41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43D96FD1-B628-4844-E53B-0F71B199A5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97D6BED-3108-7FE6-0284-597C798F5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11</a:t>
            </a:fld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99232A8-4D8D-1749-E57C-83E7D290C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2962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F676433-F103-146F-C2FC-E26AE4CFB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A96B595-4EF4-A71A-B972-115E886A2D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5B5C007A-4B13-8F91-B78D-A26B781913D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5D4F5DAA-A76E-D911-0AF6-DDB599BCC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399515B5-B8F2-7829-B137-7C4C710F47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9B46B2E-D8E1-CF85-F17C-C023D75E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12</a:t>
            </a:fld>
            <a:endParaRPr lang="pl-PL"/>
          </a:p>
        </p:txBody>
      </p:sp>
      <p:sp>
        <p:nvSpPr>
          <p:cNvPr id="10" name="Symbol zastępczy tekstu 9">
            <a:extLst>
              <a:ext uri="{FF2B5EF4-FFF2-40B4-BE49-F238E27FC236}">
                <a16:creationId xmlns:a16="http://schemas.microsoft.com/office/drawing/2014/main" id="{BCA59650-2E47-93A7-346D-F86712073A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9611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08CF4D6-242B-D688-3E70-B5408CEDA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E704306-C1A6-8D89-7D9A-762E6724BC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9B46B2E-D8E1-CF85-F17C-C023D75E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13</a:t>
            </a:fld>
            <a:endParaRPr lang="pl-PL"/>
          </a:p>
        </p:txBody>
      </p:sp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BF774888-77E6-1F26-657F-E0E4665ADD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2" name="Symbol zastępczy obrazu 11">
            <a:extLst>
              <a:ext uri="{FF2B5EF4-FFF2-40B4-BE49-F238E27FC236}">
                <a16:creationId xmlns:a16="http://schemas.microsoft.com/office/drawing/2014/main" id="{78E67C08-45C3-7BB7-3C36-029B0F47202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3" name="Symbol zastępczy tekstu 12">
            <a:extLst>
              <a:ext uri="{FF2B5EF4-FFF2-40B4-BE49-F238E27FC236}">
                <a16:creationId xmlns:a16="http://schemas.microsoft.com/office/drawing/2014/main" id="{9523A487-AF14-969A-AFDA-3E688970A3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630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9B46B2E-D8E1-CF85-F17C-C023D75E9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1440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>
            <a:extLst>
              <a:ext uri="{FF2B5EF4-FFF2-40B4-BE49-F238E27FC236}">
                <a16:creationId xmlns:a16="http://schemas.microsoft.com/office/drawing/2014/main" id="{851F1177-2E9F-79A4-21DC-9744823A1F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odtytuł 8">
            <a:extLst>
              <a:ext uri="{FF2B5EF4-FFF2-40B4-BE49-F238E27FC236}">
                <a16:creationId xmlns:a16="http://schemas.microsoft.com/office/drawing/2014/main" id="{17E34E81-F382-FC32-5272-5B36DAEC8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43212BE-D5E6-F081-4D1B-F38B1FA7F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41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9EF3BFCE-4AA2-654A-4B55-59B1A4E3D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42234F79-B9F8-BE72-17E9-4DC1A5C83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0419FE07-2376-5347-95F0-A880A7C59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7F1BC3EE-784F-340F-75DC-7DE1F40989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7604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BFD9FEE1-93F7-CEEA-6EB6-3A592F88F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DE0DA2B4-85C2-0E13-A88C-B75F9AD31D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CA495B9-7BF2-4E9E-E1E3-8D3F1379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1015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81C7CF15-14F0-CEC5-C7C0-038FCCA4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4B794E79-DF3B-9AEA-0F40-18A797FF8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AA85779-E80D-0C1E-1499-18648018D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969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>
            <a:extLst>
              <a:ext uri="{FF2B5EF4-FFF2-40B4-BE49-F238E27FC236}">
                <a16:creationId xmlns:a16="http://schemas.microsoft.com/office/drawing/2014/main" id="{C377C26D-91D7-21BA-D3A0-EAE708EF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91FE09F-F3B3-903D-2D12-BD0D0D22A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6220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E1BD57B-EEB3-F2AD-FC73-4F16DBC1A3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7821BDC7-D4CE-5755-C972-BB23FA8161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E2362C-D306-6DCC-C6C4-9A79B976B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7</a:t>
            </a:fld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54718554-2B33-F804-E6DA-EC262F88AC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BB8F1C6A-5534-A5C7-E9F0-710C1324C2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961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CCB27E57-43AB-3289-13C0-DB7F112A3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837237F-9CD2-EB28-063D-F644A442D2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8</a:t>
            </a:fld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3329A429-4C44-D44C-8CF7-909CAE5DC1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8331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AC464C3C-301C-71CA-D971-FA8F1873B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D153AE4-BF72-4722-779A-A9DA974A6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A0F7E70-6CB5-AB48-B7AB-33FCD74E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9</a:t>
            </a:fld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43BD3A4-76B5-3779-C2C4-018CFD32AE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3723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84C0BC36-479C-0DAE-EBD2-97DE3BA23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420F3F4-82B7-D025-EC4A-2A7056928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8311586-A301-0DCA-4077-3BF95518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E74E-2547-8845-A606-73CE4EF82DC0}" type="slidenum">
              <a:rPr lang="pl-PL" smtClean="0"/>
              <a:t>10</a:t>
            </a:fld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1817E313-009B-49D7-9AB0-EA06090AFE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D30639-EE50-99F5-73C2-63EDFB5CAD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309248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Extradom">
      <a:dk1>
        <a:srgbClr val="000000"/>
      </a:dk1>
      <a:lt1>
        <a:srgbClr val="FFFFFF"/>
      </a:lt1>
      <a:dk2>
        <a:srgbClr val="222222"/>
      </a:dk2>
      <a:lt2>
        <a:srgbClr val="FFFFFF"/>
      </a:lt2>
      <a:accent1>
        <a:srgbClr val="E60022"/>
      </a:accent1>
      <a:accent2>
        <a:srgbClr val="E56C3F"/>
      </a:accent2>
      <a:accent3>
        <a:srgbClr val="A5A5A5"/>
      </a:accent3>
      <a:accent4>
        <a:srgbClr val="FFB800"/>
      </a:accent4>
      <a:accent5>
        <a:srgbClr val="1F58EA"/>
      </a:accent5>
      <a:accent6>
        <a:srgbClr val="06A84F"/>
      </a:accent6>
      <a:hlink>
        <a:srgbClr val="0563C1"/>
      </a:hlink>
      <a:folHlink>
        <a:srgbClr val="954F72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ja_extradom" id="{3909C959-47FD-CA41-99D1-BE64E72D01C8}" vid="{8B5703CE-6591-FC44-BCAF-8556016FBA6F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Panoramiczny</PresentationFormat>
  <Slides>14</Slides>
  <Notes>0</Notes>
  <HiddenSlides>0</HiddenSlide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Microsoft Office User</dc:creator>
  <cp:revision>2</cp:revision>
  <dcterms:created xsi:type="dcterms:W3CDTF">2024-03-04T08:32:03Z</dcterms:created>
  <dcterms:modified xsi:type="dcterms:W3CDTF">2024-03-22T13:07:26Z</dcterms:modified>
</cp:coreProperties>
</file>